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7" r:id="rId2"/>
    <p:sldId id="257" r:id="rId3"/>
    <p:sldId id="259" r:id="rId4"/>
    <p:sldId id="283" r:id="rId5"/>
    <p:sldId id="260" r:id="rId6"/>
    <p:sldId id="278" r:id="rId7"/>
    <p:sldId id="279" r:id="rId8"/>
    <p:sldId id="282" r:id="rId9"/>
    <p:sldId id="258" r:id="rId10"/>
    <p:sldId id="261" r:id="rId11"/>
    <p:sldId id="262" r:id="rId12"/>
    <p:sldId id="281" r:id="rId13"/>
    <p:sldId id="284" r:id="rId14"/>
    <p:sldId id="263" r:id="rId15"/>
    <p:sldId id="28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01A1B-3445-462B-B1F9-02D147599449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81AD1-3EEB-4E1F-9160-253246C32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709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238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82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68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547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638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7427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07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9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646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523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F0660-928B-4E5C-8C94-F579D74ED177}" type="datetimeFigureOut">
              <a:rPr lang="en-US" smtClean="0"/>
              <a:t>5/31/2017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12AB4-6EB0-4EB7-943F-903D80441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744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3.jpeg"/><Relationship Id="rId7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11.jpg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6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67938" y="2494045"/>
            <a:ext cx="8808822" cy="4508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700" b="1" i="1" dirty="0" err="1" smtClean="0">
                <a:ln w="13462">
                  <a:solidFill>
                    <a:schemeClr val="bg1"/>
                  </a:solidFill>
                  <a:prstDash val="solid"/>
                </a:ln>
                <a:blipFill>
                  <a:blip r:embed="rId3"/>
                  <a:tile tx="0" ty="0" sx="100000" sy="100000" flip="none" algn="tl"/>
                </a:blipFill>
                <a:effectLst>
                  <a:outerShdw dist="38100" dir="2700000" algn="bl" rotWithShape="0">
                    <a:schemeClr val="accent5"/>
                  </a:outerShdw>
                </a:effectLst>
                <a:latin typeface="ArhialkhanMJ" panose="00000400000000000000" pitchFamily="2" charset="0"/>
                <a:cs typeface="ArhialkhanMJ" panose="00000400000000000000" pitchFamily="2" charset="0"/>
              </a:rPr>
              <a:t>স্বাগতম</a:t>
            </a:r>
            <a:endParaRPr lang="en-US" sz="28700" b="1" i="1" dirty="0">
              <a:ln w="13462">
                <a:solidFill>
                  <a:schemeClr val="bg1"/>
                </a:solidFill>
                <a:prstDash val="solid"/>
              </a:ln>
              <a:blipFill>
                <a:blip r:embed="rId3"/>
                <a:tile tx="0" ty="0" sx="100000" sy="100000" flip="none" algn="tl"/>
              </a:blipFill>
              <a:effectLst>
                <a:outerShdw dist="38100" dir="2700000" algn="bl" rotWithShape="0">
                  <a:schemeClr val="accent5"/>
                </a:outerShdw>
              </a:effectLst>
              <a:latin typeface="ArhialkhanMJ" panose="00000400000000000000" pitchFamily="2" charset="0"/>
              <a:cs typeface="ArhialkhanMJ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304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884" y="1048809"/>
            <a:ext cx="3086676" cy="17125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2" y="816712"/>
            <a:ext cx="1991145" cy="29150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116" y="462769"/>
            <a:ext cx="1344378" cy="26389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2263" y="108826"/>
            <a:ext cx="42308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</a:rPr>
              <a:t>প্রাচীন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প্রযুক্তি</a:t>
            </a:r>
            <a:endParaRPr lang="en-US" sz="4000" dirty="0">
              <a:solidFill>
                <a:srgbClr val="00206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051" y="376531"/>
            <a:ext cx="2628209" cy="21892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48" y="4021576"/>
            <a:ext cx="2847975" cy="1600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185" y="3954901"/>
            <a:ext cx="2638425" cy="17335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050" y="3059767"/>
            <a:ext cx="2018885" cy="256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0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51" y="981271"/>
            <a:ext cx="4305869" cy="22767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332" y="871660"/>
            <a:ext cx="2832933" cy="18851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68991" y="163774"/>
            <a:ext cx="3339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আধুনিক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প্রযুক্তি</a:t>
            </a:r>
            <a:endParaRPr lang="en-US" sz="40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399" y="480316"/>
            <a:ext cx="4258601" cy="23933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04" y="3666218"/>
            <a:ext cx="2989807" cy="272265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220" y="4121625"/>
            <a:ext cx="3455179" cy="202711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047" y="4121625"/>
            <a:ext cx="3758801" cy="163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45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686" y="214082"/>
            <a:ext cx="3169911" cy="27142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078" y="214082"/>
            <a:ext cx="2901856" cy="27142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71045" y="214082"/>
            <a:ext cx="368489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আধুনিক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প্রযুক্তি</a:t>
            </a:r>
            <a:endParaRPr lang="en-US" sz="40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06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12944" y="163773"/>
            <a:ext cx="3179928" cy="6277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/>
              <a:t>দলীয়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কাজ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668740" y="1473959"/>
            <a:ext cx="10577015" cy="34392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দল</a:t>
            </a:r>
            <a:r>
              <a:rPr lang="en-US" sz="3200" dirty="0" smtClean="0"/>
              <a:t> – ১ . </a:t>
            </a:r>
            <a:r>
              <a:rPr lang="en-US" sz="3200" dirty="0" err="1" smtClean="0"/>
              <a:t>যাতায়াত</a:t>
            </a:r>
            <a:r>
              <a:rPr lang="en-US" sz="3200" dirty="0" smtClean="0"/>
              <a:t> </a:t>
            </a:r>
            <a:r>
              <a:rPr lang="en-US" sz="3200" dirty="0" err="1" smtClean="0"/>
              <a:t>ব্যবস্থায়</a:t>
            </a:r>
            <a:r>
              <a:rPr lang="en-US" sz="3200" dirty="0" smtClean="0"/>
              <a:t> ২ </a:t>
            </a:r>
            <a:r>
              <a:rPr lang="en-US" sz="3200" dirty="0" err="1" smtClean="0"/>
              <a:t>টি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প্রাচীন</a:t>
            </a:r>
            <a:r>
              <a:rPr lang="en-US" sz="3200" dirty="0" smtClean="0"/>
              <a:t> ও ২ </a:t>
            </a:r>
            <a:r>
              <a:rPr lang="en-US" sz="3200" dirty="0" err="1" smtClean="0"/>
              <a:t>টি</a:t>
            </a:r>
            <a:r>
              <a:rPr lang="en-US" sz="3200" dirty="0" smtClean="0"/>
              <a:t> </a:t>
            </a:r>
            <a:r>
              <a:rPr lang="en-US" sz="3200" dirty="0" err="1" smtClean="0"/>
              <a:t>আধুনিক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প্রযুক্তির</a:t>
            </a:r>
            <a:r>
              <a:rPr lang="en-US" sz="3200" dirty="0" smtClean="0"/>
              <a:t> </a:t>
            </a:r>
            <a:r>
              <a:rPr lang="en-US" sz="3200" dirty="0" err="1" smtClean="0"/>
              <a:t>নাম</a:t>
            </a:r>
            <a:r>
              <a:rPr lang="en-US" sz="3200" dirty="0" smtClean="0"/>
              <a:t> </a:t>
            </a:r>
            <a:r>
              <a:rPr lang="en-US" sz="3200" dirty="0" err="1" smtClean="0"/>
              <a:t>লেখ</a:t>
            </a:r>
            <a:endParaRPr lang="en-US" sz="3200" dirty="0" smtClean="0"/>
          </a:p>
          <a:p>
            <a:pPr algn="ctr"/>
            <a:r>
              <a:rPr lang="en-US" sz="3200" dirty="0" err="1" smtClean="0"/>
              <a:t>দল</a:t>
            </a:r>
            <a:r>
              <a:rPr lang="en-US" sz="3200" dirty="0" smtClean="0"/>
              <a:t> – ২ .</a:t>
            </a:r>
            <a:r>
              <a:rPr lang="en-US" sz="3200" dirty="0" err="1" smtClean="0"/>
              <a:t>তথ্য</a:t>
            </a:r>
            <a:r>
              <a:rPr lang="en-US" sz="3200" dirty="0" smtClean="0"/>
              <a:t> </a:t>
            </a:r>
            <a:r>
              <a:rPr lang="en-US" sz="3200" dirty="0" err="1" smtClean="0"/>
              <a:t>যোগাযোগে</a:t>
            </a:r>
            <a:r>
              <a:rPr lang="en-US" sz="3200" dirty="0" smtClean="0"/>
              <a:t>  ২ </a:t>
            </a:r>
            <a:r>
              <a:rPr lang="en-US" sz="3200" dirty="0" err="1" smtClean="0"/>
              <a:t>টি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প্রাচীন</a:t>
            </a:r>
            <a:r>
              <a:rPr lang="en-US" sz="3200" dirty="0" smtClean="0"/>
              <a:t> ও ২ </a:t>
            </a:r>
            <a:r>
              <a:rPr lang="en-US" sz="3200" dirty="0" err="1" smtClean="0"/>
              <a:t>টি</a:t>
            </a:r>
            <a:r>
              <a:rPr lang="en-US" sz="3200" dirty="0" smtClean="0"/>
              <a:t> </a:t>
            </a:r>
            <a:r>
              <a:rPr lang="en-US" sz="3200" dirty="0" err="1" smtClean="0"/>
              <a:t>আধুনিক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প্রযুক্তির</a:t>
            </a:r>
            <a:r>
              <a:rPr lang="en-US" sz="3200" dirty="0" smtClean="0"/>
              <a:t> </a:t>
            </a:r>
            <a:r>
              <a:rPr lang="en-US" sz="3200" dirty="0" err="1" smtClean="0"/>
              <a:t>নাম</a:t>
            </a:r>
            <a:r>
              <a:rPr lang="en-US" sz="3200" dirty="0" smtClean="0"/>
              <a:t> </a:t>
            </a:r>
            <a:r>
              <a:rPr lang="en-US" sz="3200" dirty="0" err="1" smtClean="0"/>
              <a:t>লেখ</a:t>
            </a:r>
            <a:endParaRPr lang="en-US" sz="3200" dirty="0" smtClean="0"/>
          </a:p>
          <a:p>
            <a:pPr algn="ctr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55295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20119" y="477672"/>
            <a:ext cx="4981433" cy="11737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একক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কাজ</a:t>
            </a:r>
            <a:endParaRPr lang="en-US" sz="4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77672" y="3507474"/>
            <a:ext cx="1102739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</a:rPr>
              <a:t>৫ </a:t>
            </a:r>
            <a:r>
              <a:rPr lang="en-US" sz="4800" b="1" dirty="0" err="1" smtClean="0">
                <a:solidFill>
                  <a:srgbClr val="002060"/>
                </a:solidFill>
              </a:rPr>
              <a:t>টি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প্রাচীন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প্রযুক্তি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en-US" sz="6000" b="1" dirty="0" smtClean="0">
                <a:solidFill>
                  <a:srgbClr val="C00000"/>
                </a:solidFill>
              </a:rPr>
              <a:t>ও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</a:rPr>
              <a:t>৫ </a:t>
            </a:r>
            <a:r>
              <a:rPr lang="en-US" sz="4800" b="1" dirty="0" err="1" smtClean="0">
                <a:solidFill>
                  <a:srgbClr val="002060"/>
                </a:solidFill>
              </a:rPr>
              <a:t>টি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আধুনিক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প্রযুক্তির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নাম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নিজ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নিজ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খাতায়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লেখ</a:t>
            </a:r>
            <a:endParaRPr lang="en-US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38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680" y="278037"/>
            <a:ext cx="9445508" cy="63019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200000">
            <a:off x="-1600630" y="2427934"/>
            <a:ext cx="5199798" cy="1649965"/>
          </a:xfrm>
          <a:prstGeom prst="rect">
            <a:avLst/>
          </a:prstGeom>
          <a:noFill/>
        </p:spPr>
        <p:txBody>
          <a:bodyPr wrap="square" rtlCol="0">
            <a:prstTxWarp prst="textButtonPour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13800" b="1" dirty="0" err="1" smtClean="0">
                <a:ln/>
                <a:solidFill>
                  <a:srgbClr val="000099"/>
                </a:solidFill>
              </a:rPr>
              <a:t>ধন্যবাদ</a:t>
            </a:r>
            <a:endParaRPr lang="en-US" sz="13800" b="1" dirty="0">
              <a:ln/>
              <a:solidFill>
                <a:srgbClr val="0000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572996">
            <a:off x="3123526" y="366717"/>
            <a:ext cx="6162899" cy="5963468"/>
          </a:xfrm>
          <a:prstGeom prst="rect">
            <a:avLst/>
          </a:prstGeom>
          <a:noFill/>
        </p:spPr>
        <p:txBody>
          <a:bodyPr wrap="square" rtlCol="0">
            <a:prstTxWarp prst="textCirclePour">
              <a:avLst/>
            </a:prstTxWarp>
            <a:spAutoFit/>
          </a:bodyPr>
          <a:lstStyle/>
          <a:p>
            <a:r>
              <a:rPr lang="en-US" sz="4000" b="1" dirty="0" err="1" smtClean="0">
                <a:solidFill>
                  <a:srgbClr val="FFFF00"/>
                </a:solidFill>
              </a:rPr>
              <a:t>আল্লাহ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হাফেজ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আল্লাহ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হাফেজ</a:t>
            </a:r>
            <a:r>
              <a:rPr lang="en-US" sz="4000" b="1" dirty="0" smtClean="0">
                <a:solidFill>
                  <a:srgbClr val="FFFF00"/>
                </a:solidFill>
              </a:rPr>
              <a:t>  </a:t>
            </a:r>
            <a:r>
              <a:rPr lang="en-US" sz="4000" b="1" dirty="0" err="1">
                <a:solidFill>
                  <a:srgbClr val="FFFF00"/>
                </a:solidFill>
              </a:rPr>
              <a:t>আল্লাহ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হাফেজ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আল্লাহ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হাফেজ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5400000">
            <a:off x="8584288" y="2427935"/>
            <a:ext cx="5199798" cy="1649965"/>
          </a:xfrm>
          <a:prstGeom prst="rect">
            <a:avLst/>
          </a:prstGeom>
          <a:noFill/>
        </p:spPr>
        <p:txBody>
          <a:bodyPr wrap="square" rtlCol="0">
            <a:prstTxWarp prst="textButtonPour">
              <a:avLst/>
            </a:prstTxWarp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13800" b="1" dirty="0" err="1" smtClean="0">
                <a:ln/>
                <a:solidFill>
                  <a:srgbClr val="000099"/>
                </a:solidFill>
              </a:rPr>
              <a:t>ধন্যবাদ</a:t>
            </a:r>
            <a:endParaRPr lang="en-US" sz="13800" b="1" dirty="0">
              <a:ln/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64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6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784" y="1828799"/>
            <a:ext cx="6564573" cy="4394579"/>
          </a:xfrm>
          <a:prstGeom prst="rect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</a:rPr>
              <a:t>মোঃ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নূরুন্নবী</a:t>
            </a:r>
            <a:endParaRPr lang="en-US" sz="44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</a:rPr>
              <a:t>সহকারি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শিক্ষক</a:t>
            </a:r>
            <a:endParaRPr lang="en-US" sz="44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</a:rPr>
              <a:t>হাজিরালী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সরকারি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প্রাথমিক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বিদ্যালয়</a:t>
            </a:r>
            <a:endParaRPr lang="en-US" sz="44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</a:rPr>
              <a:t>ঝিকরগাছা</a:t>
            </a:r>
            <a:endParaRPr lang="en-US" sz="4400" b="1" dirty="0">
              <a:solidFill>
                <a:srgbClr val="002060"/>
              </a:solidFill>
            </a:endParaRPr>
          </a:p>
          <a:p>
            <a:pPr algn="ctr"/>
            <a:r>
              <a:rPr lang="en-US" sz="4400" b="1" dirty="0" err="1" smtClean="0">
                <a:solidFill>
                  <a:srgbClr val="002060"/>
                </a:solidFill>
              </a:rPr>
              <a:t>যশোর</a:t>
            </a:r>
            <a:endParaRPr lang="en-US" sz="4400" b="1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314" y="133427"/>
            <a:ext cx="3326158" cy="339074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154994" y="114573"/>
            <a:ext cx="4205716" cy="1206394"/>
          </a:xfrm>
          <a:prstGeom prst="rect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5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dirty="0" smtClean="0">
              <a:solidFill>
                <a:srgbClr val="002060"/>
              </a:solidFill>
            </a:endParaRPr>
          </a:p>
          <a:p>
            <a:pPr algn="ctr"/>
            <a:endParaRPr lang="en-US" dirty="0">
              <a:ln w="571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9860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4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251926" y="310066"/>
            <a:ext cx="18694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</a:rPr>
              <a:t>শিখনফল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5639" y="2745770"/>
            <a:ext cx="10658687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 smtClean="0"/>
              <a:t>এই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পাঠ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শেষ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শিক্ষার্থীরাঃ</a:t>
            </a:r>
            <a:r>
              <a:rPr lang="en-US" sz="5400" b="1" dirty="0" smtClean="0"/>
              <a:t> </a:t>
            </a:r>
          </a:p>
          <a:p>
            <a:pPr algn="ctr"/>
            <a:endParaRPr lang="en-US" sz="5400" b="1" dirty="0" smtClean="0"/>
          </a:p>
          <a:p>
            <a:r>
              <a:rPr lang="en-US" sz="5400" b="1" dirty="0" err="1" smtClean="0"/>
              <a:t>প্রাচীন</a:t>
            </a:r>
            <a:r>
              <a:rPr lang="en-US" sz="5400" b="1" dirty="0" smtClean="0"/>
              <a:t> ও </a:t>
            </a:r>
            <a:r>
              <a:rPr lang="en-US" sz="5400" b="1" dirty="0" err="1" smtClean="0"/>
              <a:t>আধুনিক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প্রযুক্তি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সনাক্ত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করতে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পারবে</a:t>
            </a:r>
            <a:r>
              <a:rPr lang="en-US" sz="5400" b="1" dirty="0"/>
              <a:t> </a:t>
            </a:r>
            <a:r>
              <a:rPr lang="en-US" sz="5400" b="1" dirty="0" smtClean="0"/>
              <a:t>।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15549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0561" y="2715904"/>
            <a:ext cx="87755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 smtClean="0"/>
              <a:t>পূর্ব</a:t>
            </a:r>
            <a:r>
              <a:rPr lang="en-US" sz="8800" b="1" dirty="0" smtClean="0"/>
              <a:t> </a:t>
            </a:r>
            <a:r>
              <a:rPr lang="en-US" sz="8800" b="1" dirty="0" err="1" smtClean="0"/>
              <a:t>পাঠের</a:t>
            </a:r>
            <a:r>
              <a:rPr lang="en-US" sz="8800" b="1" dirty="0" smtClean="0"/>
              <a:t> </a:t>
            </a:r>
            <a:r>
              <a:rPr lang="en-US" sz="8800" b="1" dirty="0" err="1" smtClean="0"/>
              <a:t>পূণরালোচনা</a:t>
            </a:r>
            <a:endParaRPr lang="en-US" sz="8800" b="1" dirty="0"/>
          </a:p>
        </p:txBody>
      </p:sp>
    </p:spTree>
    <p:extLst>
      <p:ext uri="{BB962C8B-B14F-4D97-AF65-F5344CB8AC3E}">
        <p14:creationId xmlns:p14="http://schemas.microsoft.com/office/powerpoint/2010/main" val="2056563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881" y="454450"/>
            <a:ext cx="3993120" cy="26572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75" y="774607"/>
            <a:ext cx="3901679" cy="259639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35527" y="0"/>
            <a:ext cx="69330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/>
              <a:t>নিচের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ছবিগুলো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দেখ</a:t>
            </a:r>
            <a:r>
              <a:rPr lang="en-US" sz="4400" b="1" dirty="0" err="1"/>
              <a:t>ঃ</a:t>
            </a:r>
            <a:endParaRPr lang="en-US" sz="4400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937" y="596855"/>
            <a:ext cx="2639865" cy="28833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75" y="3834121"/>
            <a:ext cx="4305869" cy="22767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76" y="4120499"/>
            <a:ext cx="3705492" cy="20558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284" y="4140438"/>
            <a:ext cx="3302277" cy="219751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310185" y="3370997"/>
            <a:ext cx="25521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জাহাজ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235693" y="3480178"/>
            <a:ext cx="2625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লণ্টন</a:t>
            </a:r>
            <a:endParaRPr lang="en-US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8816454" y="3234519"/>
            <a:ext cx="3011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/>
              <a:t>এ্যারোপ্লেন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996287" y="6196309"/>
            <a:ext cx="28660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ট্রেন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5554639" y="6318913"/>
            <a:ext cx="1569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নৌকা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9184943" y="6318913"/>
            <a:ext cx="1083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বাস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03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2" y="261413"/>
            <a:ext cx="3299659" cy="18539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601" y="189230"/>
            <a:ext cx="2647168" cy="22050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2" y="3235407"/>
            <a:ext cx="4258601" cy="23933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202" y="3070745"/>
            <a:ext cx="2989807" cy="27226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151" y="3235407"/>
            <a:ext cx="1991145" cy="3010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6411" y="2226045"/>
            <a:ext cx="1282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ট্রেন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4926842" y="2426100"/>
            <a:ext cx="10059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/>
              <a:t>ভ্যান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3056" y="109447"/>
            <a:ext cx="3118651" cy="204907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458151" y="2163437"/>
            <a:ext cx="1473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টাইপ</a:t>
            </a:r>
            <a:r>
              <a:rPr lang="en-US" sz="2400" dirty="0" smtClean="0"/>
              <a:t> </a:t>
            </a:r>
            <a:r>
              <a:rPr lang="en-US" sz="2400" dirty="0" err="1" smtClean="0"/>
              <a:t>মেশিন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846411" y="6114197"/>
            <a:ext cx="2360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হেলিকাপ্টার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932811" y="5950424"/>
            <a:ext cx="14369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রকেট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594376" y="6181256"/>
            <a:ext cx="1514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কুপি</a:t>
            </a:r>
            <a:r>
              <a:rPr lang="en-US" sz="2400" dirty="0" smtClean="0"/>
              <a:t> </a:t>
            </a:r>
            <a:r>
              <a:rPr lang="en-US" sz="2400" dirty="0" err="1" smtClean="0"/>
              <a:t>বাতি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40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60" y="163773"/>
            <a:ext cx="5012332" cy="25067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83" y="163772"/>
            <a:ext cx="4250496" cy="25067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9558" y="2797791"/>
            <a:ext cx="3889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/>
              <a:t>ইণ্টারনেট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154447" y="2729316"/>
            <a:ext cx="2333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/>
              <a:t>টাচ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34" y="3571431"/>
            <a:ext cx="2670412" cy="22865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8866" y="6141493"/>
            <a:ext cx="1685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টেলিভিশ</a:t>
            </a:r>
            <a:r>
              <a:rPr lang="en-US" sz="2400" b="1" dirty="0" err="1"/>
              <a:t>ন</a:t>
            </a:r>
            <a:endParaRPr lang="en-US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144" y="3549022"/>
            <a:ext cx="2901856" cy="271423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24684" y="6263258"/>
            <a:ext cx="136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কম্পিঊটার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48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23" y="302920"/>
            <a:ext cx="2018885" cy="25620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8490" y="3193576"/>
            <a:ext cx="1888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কবুতরের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পায়ে</a:t>
            </a:r>
            <a:r>
              <a:rPr lang="en-US" sz="2400" dirty="0" smtClean="0"/>
              <a:t> </a:t>
            </a:r>
            <a:r>
              <a:rPr lang="en-US" sz="2400" dirty="0" err="1" smtClean="0"/>
              <a:t>চিঠি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027" y="302920"/>
            <a:ext cx="3676821" cy="31922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26591" y="3520136"/>
            <a:ext cx="2606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খবরের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কাগজ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931" y="368799"/>
            <a:ext cx="2530096" cy="33734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471546" y="3903260"/>
            <a:ext cx="1487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চিঠি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প্রেরণ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3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29411" y="391952"/>
            <a:ext cx="22990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2060"/>
                </a:solidFill>
              </a:rPr>
              <a:t>পাঠ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ঘোষণা</a:t>
            </a:r>
            <a:endParaRPr lang="en-US" sz="4400" b="1" dirty="0">
              <a:solidFill>
                <a:srgbClr val="00206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620370" y="2766663"/>
            <a:ext cx="74380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</a:rPr>
              <a:t>    </a:t>
            </a:r>
            <a:r>
              <a:rPr lang="en-US" sz="4800" b="1" dirty="0" err="1" smtClean="0">
                <a:solidFill>
                  <a:srgbClr val="002060"/>
                </a:solidFill>
              </a:rPr>
              <a:t>আজকের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</a:rPr>
              <a:t>পাঠঃ</a:t>
            </a:r>
            <a:r>
              <a:rPr lang="en-US" sz="48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en-US" sz="48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4800" b="1" dirty="0" smtClean="0">
                <a:solidFill>
                  <a:srgbClr val="00206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প্রযুক্তির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সঙ্গে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পরিচয়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3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132</Words>
  <Application>Microsoft Office PowerPoint</Application>
  <PresentationFormat>Widescreen</PresentationFormat>
  <Paragraphs>50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ArhialkhanMJ</vt:lpstr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46</cp:revision>
  <dcterms:created xsi:type="dcterms:W3CDTF">2017-05-31T04:26:45Z</dcterms:created>
  <dcterms:modified xsi:type="dcterms:W3CDTF">2017-05-31T06:54:37Z</dcterms:modified>
</cp:coreProperties>
</file>